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3C-C78C-446A-9B75-F4A5B989B720}" type="datetimeFigureOut">
              <a:rPr lang="uk-UA" smtClean="0"/>
              <a:t>21.06.2018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C2838-CC96-436F-9EB9-BB016267E1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6505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DC43C-C78C-446A-9B75-F4A5B989B720}" type="datetimeFigureOut">
              <a:rPr lang="uk-UA" smtClean="0"/>
              <a:t>21.06.2018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C2838-CC96-436F-9EB9-BB016267E1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010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56725"/>
      </p:ext>
    </p:extLst>
  </p:cSld>
  <p:clrMapOvr>
    <a:masterClrMapping/>
  </p:clrMapOvr>
  <p:transition spd="slow" advClick="0" advTm="7000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81288"/>
      </p:ext>
    </p:extLst>
  </p:cSld>
  <p:clrMapOvr>
    <a:masterClrMapping/>
  </p:clrMapOvr>
  <p:transition spd="slow" advClick="0" advTm="7000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53444"/>
      </p:ext>
    </p:extLst>
  </p:cSld>
  <p:clrMapOvr>
    <a:masterClrMapping/>
  </p:clrMapOvr>
  <p:transition spd="slow" advClick="0" advTm="7000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91225"/>
      </p:ext>
    </p:extLst>
  </p:cSld>
  <p:clrMapOvr>
    <a:masterClrMapping/>
  </p:clrMapOvr>
  <p:transition spd="slow" advClick="0" advTm="7000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70757"/>
      </p:ext>
    </p:extLst>
  </p:cSld>
  <p:clrMapOvr>
    <a:masterClrMapping/>
  </p:clrMapOvr>
  <p:transition spd="slow" advClick="0" advTm="7000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08101"/>
      </p:ext>
    </p:extLst>
  </p:cSld>
  <p:clrMapOvr>
    <a:masterClrMapping/>
  </p:clrMapOvr>
  <p:transition spd="slow" advClick="0" advTm="7000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50334"/>
      </p:ext>
    </p:extLst>
  </p:cSld>
  <p:clrMapOvr>
    <a:masterClrMapping/>
  </p:clrMapOvr>
  <p:transition spd="slow" advClick="0" advTm="7000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72403"/>
      </p:ext>
    </p:extLst>
  </p:cSld>
  <p:clrMapOvr>
    <a:masterClrMapping/>
  </p:clrMapOvr>
  <p:transition spd="slow" advClick="0" advTm="7000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88110"/>
      </p:ext>
    </p:extLst>
  </p:cSld>
  <p:clrMapOvr>
    <a:masterClrMapping/>
  </p:clrMapOvr>
  <p:transition spd="slow" advClick="0" advTm="7000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18059"/>
      </p:ext>
    </p:extLst>
  </p:cSld>
  <p:clrMapOvr>
    <a:masterClrMapping/>
  </p:clrMapOvr>
  <p:transition spd="slow" advClick="0" advTm="7000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81630"/>
      </p:ext>
    </p:extLst>
  </p:cSld>
  <p:clrMapOvr>
    <a:masterClrMapping/>
  </p:clrMapOvr>
  <p:transition spd="slow" advClick="0" advTm="7000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95045"/>
      </p:ext>
    </p:extLst>
  </p:cSld>
  <p:clrMapOvr>
    <a:masterClrMapping/>
  </p:clrMapOvr>
  <p:transition spd="slow" advClick="0" advTm="7000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14493"/>
      </p:ext>
    </p:extLst>
  </p:cSld>
  <p:clrMapOvr>
    <a:masterClrMapping/>
  </p:clrMapOvr>
  <p:transition spd="slow" advClick="0" advTm="7000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37727"/>
      </p:ext>
    </p:extLst>
  </p:cSld>
  <p:clrMapOvr>
    <a:masterClrMapping/>
  </p:clrMapOvr>
  <p:transition spd="slow" advClick="0" advTm="7000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06411"/>
      </p:ext>
    </p:extLst>
  </p:cSld>
  <p:clrMapOvr>
    <a:masterClrMapping/>
  </p:clrMapOvr>
  <p:transition spd="slow" advClick="0" advTm="7000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chemeClr val="accent6">
                  <a:tint val="1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87797"/>
      </p:ext>
    </p:extLst>
  </p:cSld>
  <p:clrMapOvr>
    <a:masterClrMapping/>
  </p:clrMapOvr>
  <p:transition spd="slow" advClick="0" advTm="7000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chemeClr val="accent6">
                  <a:tint val="1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76042"/>
      </p:ext>
    </p:extLst>
  </p:cSld>
  <p:clrMapOvr>
    <a:masterClrMapping/>
  </p:clrMapOvr>
  <p:transition spd="slow" advClick="0" advTm="7000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54956"/>
      </p:ext>
    </p:extLst>
  </p:cSld>
  <p:clrMapOvr>
    <a:masterClrMapping/>
  </p:clrMapOvr>
  <p:transition spd="slow" advClick="0" advTm="7000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47999"/>
      </p:ext>
    </p:extLst>
  </p:cSld>
  <p:clrMapOvr>
    <a:masterClrMapping/>
  </p:clrMapOvr>
  <p:transition spd="slow" advClick="0" advTm="7000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918"/>
      </p:ext>
    </p:extLst>
  </p:cSld>
  <p:clrMapOvr>
    <a:masterClrMapping/>
  </p:clrMapOvr>
  <p:transition spd="slow" advClick="0" advTm="7000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chemeClr val="accent6">
                  <a:tint val="1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70645"/>
      </p:ext>
    </p:extLst>
  </p:cSld>
  <p:clrMapOvr>
    <a:masterClrMapping/>
  </p:clrMapOvr>
  <p:transition spd="slow" advClick="0" advTm="7000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chemeClr val="accent6">
                  <a:tint val="1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92411"/>
      </p:ext>
    </p:extLst>
  </p:cSld>
  <p:clrMapOvr>
    <a:masterClrMapping/>
  </p:clrMapOvr>
  <p:transition spd="slow" advClick="0" advTm="7000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54307"/>
      </p:ext>
    </p:extLst>
  </p:cSld>
  <p:clrMapOvr>
    <a:masterClrMapping/>
  </p:clrMapOvr>
  <p:transition spd="slow" advClick="0" advTm="7000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85331"/>
      </p:ext>
    </p:extLst>
  </p:cSld>
  <p:clrMapOvr>
    <a:masterClrMapping/>
  </p:clrMapOvr>
  <p:transition spd="slow" advClick="0" advTm="7000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58206"/>
      </p:ext>
    </p:extLst>
  </p:cSld>
  <p:clrMapOvr>
    <a:masterClrMapping/>
  </p:clrMapOvr>
  <p:transition spd="slow" advClick="0" advTm="7000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06417"/>
      </p:ext>
    </p:extLst>
  </p:cSld>
  <p:clrMapOvr>
    <a:masterClrMapping/>
  </p:clrMapOvr>
  <p:transition spd="slow" advClick="0" advTm="7000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97834"/>
      </p:ext>
    </p:extLst>
  </p:cSld>
  <p:clrMapOvr>
    <a:masterClrMapping/>
  </p:clrMapOvr>
  <p:transition spd="slow" advClick="0" advTm="7000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41015"/>
      </p:ext>
    </p:extLst>
  </p:cSld>
  <p:clrMapOvr>
    <a:masterClrMapping/>
  </p:clrMapOvr>
  <p:transition spd="slow" advClick="0" advTm="7000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41906"/>
      </p:ext>
    </p:extLst>
  </p:cSld>
  <p:clrMapOvr>
    <a:masterClrMapping/>
  </p:clrMapOvr>
  <p:transition spd="slow" advClick="0" advTm="7000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70154"/>
      </p:ext>
    </p:extLst>
  </p:cSld>
  <p:clrMapOvr>
    <a:masterClrMapping/>
  </p:clrMapOvr>
  <p:transition spd="slow" advClick="0" advTm="7000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43988"/>
      </p:ext>
    </p:extLst>
  </p:cSld>
  <p:clrMapOvr>
    <a:masterClrMapping/>
  </p:clrMapOvr>
  <p:transition spd="slow" advClick="0" advTm="7000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21538"/>
      </p:ext>
    </p:extLst>
  </p:cSld>
  <p:clrMapOvr>
    <a:masterClrMapping/>
  </p:clrMapOvr>
  <p:transition spd="slow" advClick="0" advTm="7000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53783"/>
      </p:ext>
    </p:extLst>
  </p:cSld>
  <p:clrMapOvr>
    <a:masterClrMapping/>
  </p:clrMapOvr>
  <p:transition spd="slow" advClick="0" advTm="7000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99120"/>
      </p:ext>
    </p:extLst>
  </p:cSld>
  <p:clrMapOvr>
    <a:masterClrMapping/>
  </p:clrMapOvr>
  <p:transition spd="slow" advClick="0" advTm="7000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99398"/>
      </p:ext>
    </p:extLst>
  </p:cSld>
  <p:clrMapOvr>
    <a:masterClrMapping/>
  </p:clrMapOvr>
  <p:transition spd="slow" advClick="0" advTm="7000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13736"/>
      </p:ext>
    </p:extLst>
  </p:cSld>
  <p:clrMapOvr>
    <a:masterClrMapping/>
  </p:clrMapOvr>
  <p:transition spd="slow" advClick="0" advTm="7000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10076"/>
      </p:ext>
    </p:extLst>
  </p:cSld>
  <p:clrMapOvr>
    <a:masterClrMapping/>
  </p:clrMapOvr>
  <p:transition spd="slow" advClick="0" advTm="7000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44670"/>
      </p:ext>
    </p:extLst>
  </p:cSld>
  <p:clrMapOvr>
    <a:masterClrMapping/>
  </p:clrMapOvr>
  <p:transition spd="slow" advClick="0" advTm="7000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34619"/>
      </p:ext>
    </p:extLst>
  </p:cSld>
  <p:clrMapOvr>
    <a:masterClrMapping/>
  </p:clrMapOvr>
  <p:transition spd="slow" advClick="0" advTm="7000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chemeClr val="accent6">
                  <a:tint val="1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7743"/>
      </p:ext>
    </p:extLst>
  </p:cSld>
  <p:clrMapOvr>
    <a:masterClrMapping/>
  </p:clrMapOvr>
  <p:transition spd="slow" advClick="0" advTm="7000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chemeClr val="accent6">
                  <a:tint val="1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75099"/>
      </p:ext>
    </p:extLst>
  </p:cSld>
  <p:clrMapOvr>
    <a:masterClrMapping/>
  </p:clrMapOvr>
  <p:transition spd="slow" advClick="0" advTm="7000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92741"/>
      </p:ext>
    </p:extLst>
  </p:cSld>
  <p:clrMapOvr>
    <a:masterClrMapping/>
  </p:clrMapOvr>
  <p:transition spd="slow" advClick="0" advTm="7000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51530"/>
      </p:ext>
    </p:extLst>
  </p:cSld>
  <p:clrMapOvr>
    <a:masterClrMapping/>
  </p:clrMapOvr>
  <p:transition spd="slow" advClick="0" advTm="7000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23087"/>
      </p:ext>
    </p:extLst>
  </p:cSld>
  <p:clrMapOvr>
    <a:masterClrMapping/>
  </p:clrMapOvr>
  <p:transition spd="slow" advClick="0" advTm="7000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91282"/>
      </p:ext>
    </p:extLst>
  </p:cSld>
  <p:clrMapOvr>
    <a:masterClrMapping/>
  </p:clrMapOvr>
  <p:transition spd="slow" advClick="0" advTm="7000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47369"/>
      </p:ext>
    </p:extLst>
  </p:cSld>
  <p:clrMapOvr>
    <a:masterClrMapping/>
  </p:clrMapOvr>
  <p:transition spd="slow" advClick="0" advTm="7000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35360"/>
      </p:ext>
    </p:extLst>
  </p:cSld>
  <p:clrMapOvr>
    <a:masterClrMapping/>
  </p:clrMapOvr>
  <p:transition spd="slow" advClick="0" advTm="7000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36639"/>
      </p:ext>
    </p:extLst>
  </p:cSld>
  <p:clrMapOvr>
    <a:masterClrMapping/>
  </p:clrMapOvr>
  <p:transition spd="slow" advClick="0" advTm="7000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49178"/>
      </p:ext>
    </p:extLst>
  </p:cSld>
  <p:clrMapOvr>
    <a:masterClrMapping/>
  </p:clrMapOvr>
  <p:transition spd="slow" advClick="0" advTm="7000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01517"/>
      </p:ext>
    </p:extLst>
  </p:cSld>
  <p:clrMapOvr>
    <a:masterClrMapping/>
  </p:clrMapOvr>
  <p:transition spd="slow" advClick="0" advTm="7000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69707"/>
      </p:ext>
    </p:extLst>
  </p:cSld>
  <p:clrMapOvr>
    <a:masterClrMapping/>
  </p:clrMapOvr>
  <p:transition spd="slow" advClick="0" advTm="7000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02208"/>
      </p:ext>
    </p:extLst>
  </p:cSld>
  <p:clrMapOvr>
    <a:masterClrMapping/>
  </p:clrMapOvr>
  <p:transition spd="slow" advClick="0" advTm="7000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38233"/>
      </p:ext>
    </p:extLst>
  </p:cSld>
  <p:clrMapOvr>
    <a:masterClrMapping/>
  </p:clrMapOvr>
  <p:transition spd="slow" advClick="0" advTm="7000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3392"/>
      </p:ext>
    </p:extLst>
  </p:cSld>
  <p:clrMapOvr>
    <a:masterClrMapping/>
  </p:clrMapOvr>
  <p:transition spd="slow" advClick="0" advTm="7000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00133"/>
      </p:ext>
    </p:extLst>
  </p:cSld>
  <p:clrMapOvr>
    <a:masterClrMapping/>
  </p:clrMapOvr>
  <p:transition spd="slow" advClick="0" advTm="7000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03069"/>
      </p:ext>
    </p:extLst>
  </p:cSld>
  <p:clrMapOvr>
    <a:masterClrMapping/>
  </p:clrMapOvr>
  <p:transition spd="slow" advClick="0" advTm="7000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80858"/>
      </p:ext>
    </p:extLst>
  </p:cSld>
  <p:clrMapOvr>
    <a:masterClrMapping/>
  </p:clrMapOvr>
  <p:transition spd="slow" advClick="0" advTm="7000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7995"/>
      </p:ext>
    </p:extLst>
  </p:cSld>
  <p:clrMapOvr>
    <a:masterClrMapping/>
  </p:clrMapOvr>
  <p:transition spd="slow" advClick="0" advTm="7000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44935"/>
      </p:ext>
    </p:extLst>
  </p:cSld>
  <p:clrMapOvr>
    <a:masterClrMapping/>
  </p:clrMapOvr>
  <p:transition spd="slow" advClick="0" advTm="7000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85163"/>
      </p:ext>
    </p:extLst>
  </p:cSld>
  <p:clrMapOvr>
    <a:masterClrMapping/>
  </p:clrMapOvr>
  <p:transition spd="slow" advClick="0" advTm="7000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09645"/>
      </p:ext>
    </p:extLst>
  </p:cSld>
  <p:clrMapOvr>
    <a:masterClrMapping/>
  </p:clrMapOvr>
  <p:transition spd="slow" advClick="0" advTm="7000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chemeClr val="accent6">
                  <a:tint val="1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7929"/>
      </p:ext>
    </p:extLst>
  </p:cSld>
  <p:clrMapOvr>
    <a:masterClrMapping/>
  </p:clrMapOvr>
  <p:transition spd="slow" advClick="0" advTm="7000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94870"/>
      </p:ext>
    </p:extLst>
  </p:cSld>
  <p:clrMapOvr>
    <a:masterClrMapping/>
  </p:clrMapOvr>
  <p:transition spd="slow" advClick="0" advTm="7000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10732"/>
      </p:ext>
    </p:extLst>
  </p:cSld>
  <p:clrMapOvr>
    <a:masterClrMapping/>
  </p:clrMapOvr>
  <p:transition spd="slow" advClick="0" advTm="7000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01068"/>
      </p:ext>
    </p:extLst>
  </p:cSld>
  <p:clrMapOvr>
    <a:masterClrMapping/>
  </p:clrMapOvr>
  <p:transition spd="slow" advClick="0" advTm="7000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88019"/>
      </p:ext>
    </p:extLst>
  </p:cSld>
  <p:clrMapOvr>
    <a:masterClrMapping/>
  </p:clrMapOvr>
  <p:transition spd="slow" advClick="0" advTm="7000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69646"/>
      </p:ext>
    </p:extLst>
  </p:cSld>
  <p:clrMapOvr>
    <a:masterClrMapping/>
  </p:clrMapOvr>
  <p:transition spd="slow" advClick="0" advTm="7000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07121"/>
      </p:ext>
    </p:extLst>
  </p:cSld>
  <p:clrMapOvr>
    <a:masterClrMapping/>
  </p:clrMapOvr>
  <p:transition spd="slow" advClick="0" advTm="7000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51458"/>
      </p:ext>
    </p:extLst>
  </p:cSld>
  <p:clrMapOvr>
    <a:masterClrMapping/>
  </p:clrMapOvr>
  <p:transition spd="slow" advClick="0" advTm="7000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90512"/>
      </p:ext>
    </p:extLst>
  </p:cSld>
  <p:clrMapOvr>
    <a:masterClrMapping/>
  </p:clrMapOvr>
  <p:transition spd="slow" advClick="0" advTm="7000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90983"/>
      </p:ext>
    </p:extLst>
  </p:cSld>
  <p:clrMapOvr>
    <a:masterClrMapping/>
  </p:clrMapOvr>
  <p:transition spd="slow" advClick="0" advTm="7000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63494"/>
      </p:ext>
    </p:extLst>
  </p:cSld>
  <p:clrMapOvr>
    <a:masterClrMapping/>
  </p:clrMapOvr>
  <p:transition spd="slow" advClick="0" advTm="7000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68090"/>
      </p:ext>
    </p:extLst>
  </p:cSld>
  <p:clrMapOvr>
    <a:masterClrMapping/>
  </p:clrMapOvr>
  <p:transition spd="slow" advClick="0" advTm="7000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34401"/>
      </p:ext>
    </p:extLst>
  </p:cSld>
  <p:clrMapOvr>
    <a:masterClrMapping/>
  </p:clrMapOvr>
  <p:transition spd="slow" advClick="0" advTm="7000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43697"/>
      </p:ext>
    </p:extLst>
  </p:cSld>
  <p:clrMapOvr>
    <a:masterClrMapping/>
  </p:clrMapOvr>
  <p:transition spd="slow" advClick="0" advTm="7000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98462"/>
      </p:ext>
    </p:extLst>
  </p:cSld>
  <p:clrMapOvr>
    <a:masterClrMapping/>
  </p:clrMapOvr>
  <p:transition spd="slow" advClick="0" advTm="7000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36007"/>
      </p:ext>
    </p:extLst>
  </p:cSld>
  <p:clrMapOvr>
    <a:masterClrMapping/>
  </p:clrMapOvr>
  <p:transition spd="slow" advClick="0" advTm="7000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82688"/>
      </p:ext>
    </p:extLst>
  </p:cSld>
  <p:clrMapOvr>
    <a:masterClrMapping/>
  </p:clrMapOvr>
  <p:transition spd="slow" advClick="0" advTm="7000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49190"/>
      </p:ext>
    </p:extLst>
  </p:cSld>
  <p:clrMapOvr>
    <a:masterClrMapping/>
  </p:clrMapOvr>
  <p:transition spd="slow" advClick="0" advTm="7000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83966"/>
      </p:ext>
    </p:extLst>
  </p:cSld>
  <p:clrMapOvr>
    <a:masterClrMapping/>
  </p:clrMapOvr>
  <p:transition spd="slow" advClick="0" advTm="7000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58044"/>
      </p:ext>
    </p:extLst>
  </p:cSld>
  <p:clrMapOvr>
    <a:masterClrMapping/>
  </p:clrMapOvr>
  <p:transition spd="slow" advClick="0" advTm="7000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08824"/>
      </p:ext>
    </p:extLst>
  </p:cSld>
  <p:clrMapOvr>
    <a:masterClrMapping/>
  </p:clrMapOvr>
  <p:transition spd="slow" advClick="0" advTm="7000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1578"/>
      </p:ext>
    </p:extLst>
  </p:cSld>
  <p:clrMapOvr>
    <a:masterClrMapping/>
  </p:clrMapOvr>
  <p:transition spd="slow" advClick="0" advTm="7000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30256"/>
      </p:ext>
    </p:extLst>
  </p:cSld>
  <p:clrMapOvr>
    <a:masterClrMapping/>
  </p:clrMapOvr>
  <p:transition spd="slow" advClick="0" advTm="7000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0394"/>
      </p:ext>
    </p:extLst>
  </p:cSld>
  <p:clrMapOvr>
    <a:masterClrMapping/>
  </p:clrMapOvr>
  <p:transition spd="slow" advClick="0" advTm="7000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79441"/>
      </p:ext>
    </p:extLst>
  </p:cSld>
  <p:clrMapOvr>
    <a:masterClrMapping/>
  </p:clrMapOvr>
  <p:transition spd="slow" advClick="0" advTm="7000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33500"/>
      </p:ext>
    </p:extLst>
  </p:cSld>
  <p:clrMapOvr>
    <a:masterClrMapping/>
  </p:clrMapOvr>
  <p:transition spd="slow" advClick="0" advTm="7000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76125"/>
      </p:ext>
    </p:extLst>
  </p:cSld>
  <p:clrMapOvr>
    <a:masterClrMapping/>
  </p:clrMapOvr>
  <p:transition spd="slow" advClick="0" advTm="7000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42535"/>
      </p:ext>
    </p:extLst>
  </p:cSld>
  <p:clrMapOvr>
    <a:masterClrMapping/>
  </p:clrMapOvr>
  <p:transition spd="slow" advClick="0" advTm="7000">
    <p:cut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78455"/>
      </p:ext>
    </p:extLst>
  </p:cSld>
  <p:clrMapOvr>
    <a:masterClrMapping/>
  </p:clrMapOvr>
  <p:transition spd="slow" advClick="0" advTm="7000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33529"/>
      </p:ext>
    </p:extLst>
  </p:cSld>
  <p:clrMapOvr>
    <a:masterClrMapping/>
  </p:clrMapOvr>
  <p:transition spd="slow" advClick="0" advTm="7000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24946"/>
      </p:ext>
    </p:extLst>
  </p:cSld>
  <p:clrMapOvr>
    <a:masterClrMapping/>
  </p:clrMapOvr>
  <p:transition spd="slow" advClick="0" advTm="7000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80841"/>
      </p:ext>
    </p:extLst>
  </p:cSld>
  <p:clrMapOvr>
    <a:masterClrMapping/>
  </p:clrMapOvr>
  <p:transition spd="slow" advClick="0" advTm="7000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53252"/>
      </p:ext>
    </p:extLst>
  </p:cSld>
  <p:clrMapOvr>
    <a:masterClrMapping/>
  </p:clrMapOvr>
  <p:transition spd="slow" advClick="0" advTm="7000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17652"/>
      </p:ext>
    </p:extLst>
  </p:cSld>
  <p:clrMapOvr>
    <a:masterClrMapping/>
  </p:clrMapOvr>
  <p:transition spd="slow" advClick="0" advTm="7000">
    <p:cut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7</Paragraphs>
  <Slides>95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9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economist</dc:creator>
  <cp:lastModifiedBy>economist</cp:lastModifiedBy>
  <cp:revision>1</cp:revision>
  <dcterms:created xsi:type="dcterms:W3CDTF">2018-06-21T14:04:32Z</dcterms:created>
  <dcterms:modified xsi:type="dcterms:W3CDTF">2018-06-21T14:04:32Z</dcterms:modified>
</cp:coreProperties>
</file>